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9"/>
  </p:normalViewPr>
  <p:slideViewPr>
    <p:cSldViewPr snapToGrid="0">
      <p:cViewPr>
        <p:scale>
          <a:sx n="109" d="100"/>
          <a:sy n="10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090-2064-921A-87CE-84B5E12FC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47D2-5DCD-C050-F4B2-0A82A27E3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E86E-9AA6-3AB8-70C5-1AD6854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CBAA-762E-604D-BB7D-5B4173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B11-2291-6061-B2B2-643C4AA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54-4E28-7872-B529-5C2E5D9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EA73F-71CA-DE3F-2C03-9620D8C6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FFA6-88BA-B3BD-8470-49FFA00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388B-72D3-F33B-AA76-9A97B02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7982-7E4B-AEE8-1260-5042FE05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DADE-95D9-BC0E-312D-AE9BBA191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A768-A758-FFDE-7663-DBF1721B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EAC-014A-0D55-B0AC-7E56C925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B7DF-8FED-972B-DD8B-A696546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CCAD-0B3C-5B15-BF24-9966755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1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9A0-B096-EFA0-4C97-CDBC5855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4D3C-7758-D31F-65CE-86B3F308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6337-0519-4BA6-3194-DEC532B1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835E-6B7F-302F-BF84-2EAA8060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0C01-F81B-8D7F-2887-A0FE211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76FF-DF21-9B7C-348A-9C97715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785D-6103-D922-ED6C-654FC21E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E1B-9995-14B3-4E78-6C8F5B4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38AF-6D3E-8C0D-C8FE-7FA2BBB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27A5-DD06-05EB-DE44-53D0E46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69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CF97-70D9-6744-19AE-612DDEB1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6D4-8B0A-18DC-26C7-534AC4CAC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A0D-DB50-70AA-8629-024EB70E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65E92-E2F8-1D83-BB92-0B12BCC7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0A89D-6F3F-A79D-0834-FCC5C573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44E9-7F3B-D789-A343-BAF46DE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15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82A4-9E4C-0234-A80D-1C8599AC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736-3B4E-5B48-5B62-C06E4536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9FF1-1214-556A-04AA-8E9A4498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380A7-9868-EB59-34DF-9CC9038F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A812-05FB-0636-50B0-6C47D7E20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F526-7521-E8F3-0BB8-32F0D4F3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5A53F-BEF0-1DBD-E2A5-5D1500F8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B6D4E-3848-A4AE-AA5F-9C2DEAF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41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599-BC62-4FE2-257C-D1145B9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4496-9A02-DE6A-507B-2034FF9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BD5CD-446C-EADF-5D78-F6E243C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E952-7D2F-7B16-A6E2-61BA124F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46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DC452-5718-0FEB-8799-2FC9FCDE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FED39-C2F6-9CA2-F0A4-1963E11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E993-B474-4A4E-B7EE-627EE873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5267-571F-AD67-5653-55DCEF99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057D-0820-F175-8D25-B4E23C2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55A8-98AF-2ABC-ACB6-AA3C6E4D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A9FE-896B-87B9-AFD5-60585E2A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A84C-D3BA-398A-2E20-FA70630B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BE0B-77B3-EB16-AB4C-88D0BE8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8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55-91BD-69B3-6C71-5143CBA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C77C3-4122-24B8-9F2F-5720EFC16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FA41-6A60-BC7A-E6DD-082A4732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9EAD-5161-8DC1-38D1-36E1AEBD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9E54-0376-A110-9D2E-1DE12F3E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222B-2550-BD47-BFFC-564B6E9B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D21F5-EB08-0E02-1E4E-F5EA4D72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1DDE-D454-B53A-93F1-0A6F7CC8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5563-F01D-DFEC-C714-2382CE655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EE994-C561-7B4D-AD6B-0DADD778349D}" type="datetimeFigureOut">
              <a:rPr lang="en-AU" smtClean="0"/>
              <a:t>4/4/2024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7606-0B00-C9E3-4A7A-5E399882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FC3E-9FC4-E4A3-8997-03F1E43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70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32512-67B5-6584-8BD0-FCFE9D8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9563100" cy="699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2C2E2-46CC-CE5F-5BDD-5192D33D8C29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258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A5CFF-8C34-8CE7-B9DD-5E7D340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37" y="0"/>
            <a:ext cx="8541063" cy="6858000"/>
          </a:xfrm>
          <a:prstGeom prst="rect">
            <a:avLst/>
          </a:prstGeom>
        </p:spPr>
      </p:pic>
      <p:pic>
        <p:nvPicPr>
          <p:cNvPr id="4" name="Picture 2" descr="Constructions GIFs - Get the best gif on GIFER">
            <a:extLst>
              <a:ext uri="{FF2B5EF4-FFF2-40B4-BE49-F238E27FC236}">
                <a16:creationId xmlns:a16="http://schemas.microsoft.com/office/drawing/2014/main" id="{09E9AB6B-5F09-47EE-75EC-C8BCD176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922734"/>
            <a:ext cx="2547062" cy="26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546317"/>
            <a:ext cx="341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in-depth confound analyses, such as a classifier trained on head movement + age + sex with versus without top region per disorder</a:t>
            </a:r>
          </a:p>
        </p:txBody>
      </p:sp>
    </p:spTree>
    <p:extLst>
      <p:ext uri="{BB962C8B-B14F-4D97-AF65-F5344CB8AC3E}">
        <p14:creationId xmlns:p14="http://schemas.microsoft.com/office/powerpoint/2010/main" val="169453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S6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general classifier robustness analyses that compare 1. nested CV vs regular CV, and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classifier type</a:t>
            </a:r>
          </a:p>
        </p:txBody>
      </p:sp>
    </p:spTree>
    <p:extLst>
      <p:ext uri="{BB962C8B-B14F-4D97-AF65-F5344CB8AC3E}">
        <p14:creationId xmlns:p14="http://schemas.microsoft.com/office/powerpoint/2010/main" val="30253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S7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univariate combo-specific robustness analyses that compare: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 1. All features vs. </a:t>
            </a:r>
            <a:r>
              <a:rPr lang="en-AU" sz="2400" b="1" dirty="0">
                <a:latin typeface="Avenir Next" panose="020B0503020202020204" pitchFamily="34" charset="0"/>
              </a:rPr>
              <a:t>first 25 PCs</a:t>
            </a:r>
            <a:r>
              <a:rPr lang="en-AU" sz="2400" dirty="0">
                <a:latin typeface="Avenir Next" panose="020B0503020202020204" pitchFamily="34" charset="0"/>
              </a:rPr>
              <a:t>,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Regular SVM vs L1-regularized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4647C5-B293-8A63-A496-C63F2C20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54" y="0"/>
            <a:ext cx="7643446" cy="69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2A0D-135A-5F8C-3D57-D4FF19A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-1"/>
            <a:ext cx="8834437" cy="68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81A79-7CF6-314B-6FDF-DDA6D8E4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888" y="0"/>
            <a:ext cx="9296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A857-94DB-221B-2760-EB90D4D40720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263281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7E4DB-55F7-0CE3-DB82-5703FEE74345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198F8-5604-7452-89BE-D3DB29B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019" y="0"/>
            <a:ext cx="909521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35117-322B-3D13-B964-0D2A5D146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7"/>
          <a:stretch/>
        </p:blipFill>
        <p:spPr>
          <a:xfrm>
            <a:off x="2525159" y="0"/>
            <a:ext cx="96668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0977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66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5 ?</a:t>
            </a:r>
          </a:p>
        </p:txBody>
      </p:sp>
      <p:pic>
        <p:nvPicPr>
          <p:cNvPr id="2" name="Picture 2" descr="Jackhanmer Construction GIF - Jackhanmer Construction Worker - Discover &amp;  Share GIFs">
            <a:extLst>
              <a:ext uri="{FF2B5EF4-FFF2-40B4-BE49-F238E27FC236}">
                <a16:creationId xmlns:a16="http://schemas.microsoft.com/office/drawing/2014/main" id="{E7B968D1-7D84-11BE-BE7F-1071535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778000"/>
            <a:ext cx="279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86A38-217E-9C5E-B884-70F502BA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9459" y="-1"/>
            <a:ext cx="88725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19C05-E068-70BE-4EE1-03DF4FC7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0342" y="0"/>
            <a:ext cx="11081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</p:spTree>
    <p:extLst>
      <p:ext uri="{BB962C8B-B14F-4D97-AF65-F5344CB8AC3E}">
        <p14:creationId xmlns:p14="http://schemas.microsoft.com/office/powerpoint/2010/main" val="11900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S3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3" y="-41251"/>
            <a:ext cx="7723989" cy="68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06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163" y="0"/>
            <a:ext cx="1104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104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Bryant</dc:creator>
  <cp:lastModifiedBy>Annie Gilmore Bryant</cp:lastModifiedBy>
  <cp:revision>51</cp:revision>
  <dcterms:created xsi:type="dcterms:W3CDTF">2024-04-04T02:39:50Z</dcterms:created>
  <dcterms:modified xsi:type="dcterms:W3CDTF">2024-04-05T09:15:30Z</dcterms:modified>
</cp:coreProperties>
</file>